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46" r:id="rId5"/>
    <p:sldId id="1147" r:id="rId6"/>
    <p:sldId id="1148" r:id="rId7"/>
    <p:sldId id="1149" r:id="rId8"/>
    <p:sldId id="1150" r:id="rId9"/>
    <p:sldId id="1143" r:id="rId10"/>
    <p:sldId id="1151" r:id="rId11"/>
    <p:sldId id="1152" r:id="rId12"/>
    <p:sldId id="1144" r:id="rId13"/>
    <p:sldId id="1153" r:id="rId14"/>
    <p:sldId id="1154" r:id="rId15"/>
    <p:sldId id="1145" r:id="rId16"/>
    <p:sldId id="1155" r:id="rId17"/>
    <p:sldId id="1156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49713" algn="l"/>
                <a:tab pos="6724650" algn="l"/>
                <a:tab pos="95059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some of her classmates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her, saying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old-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felt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once thought about giving up playing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parents encouraged her to keep on playing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049713" algn="l"/>
                <a:tab pos="6724650" algn="l"/>
                <a:tab pos="95059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290379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考查形容词辨析。句意：刘雯雯对此感到很难过。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难过的；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放松的。根据常识可知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被同学嘲笑应是感到难过。故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5256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2605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49713" algn="l"/>
                <a:tab pos="6724650" algn="l"/>
                <a:tab pos="95059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some of her classmates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her, saying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old-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felt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once thought about giving up playing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parents encouraged her to keep on playing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049713" algn="l"/>
                <a:tab pos="6724650" algn="l"/>
                <a:tab pos="95059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360854" y="29249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考查连词辨析。句意：但她父母鼓励她继续演奏。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如果。前后句是转折关系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5248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06030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49713" algn="l"/>
                <a:tab pos="6724650" algn="l"/>
                <a:tab pos="9153525" algn="l"/>
                <a:tab pos="10171113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,Liu didn’t give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years of hard work, she went to Shanghai Conservatory of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2020, 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doctorate 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performances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she understands her parents and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tell people that she plays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049713" algn="l"/>
                <a:tab pos="6724650" algn="l"/>
                <a:tab pos="9153525" algn="l"/>
                <a:tab pos="101711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360854" y="290379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考查副词辨析。句意：幸运的是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刘雯雯没有放弃。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最近；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特别地。根据文意可知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此处指她没有放弃是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的事。故选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520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49713" algn="l"/>
                <a:tab pos="6724650" algn="l"/>
                <a:tab pos="9153525" algn="l"/>
                <a:tab pos="10171113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,Liu didn’t give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years of hard work, she went to Shanghai Conservatory of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2020, 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doctorate 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performances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she understands her parents and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tell people that she plays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049713" algn="l"/>
                <a:tab pos="6724650" algn="l"/>
                <a:tab pos="9153525" algn="l"/>
                <a:tab pos="101711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received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360854" y="29758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年她获得了唢呐表演博士学位。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receive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获得。此处表示获得学位。故选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251414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368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49713" algn="l"/>
                <a:tab pos="6724650" algn="l"/>
                <a:tab pos="9153525" algn="l"/>
                <a:tab pos="10171113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,Liu didn’t give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years of hard work, she went to Shanghai Conservatory of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2020, 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doctorate 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performances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she understands her parents and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tell people that she plays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049713" algn="l"/>
                <a:tab pos="6724650" algn="l"/>
                <a:tab pos="9153525" algn="l"/>
                <a:tab pos="101711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4"/>
          <p:cNvSpPr txBox="1">
            <a:spLocks/>
          </p:cNvSpPr>
          <p:nvPr/>
        </p:nvSpPr>
        <p:spPr bwMode="auto">
          <a:xfrm>
            <a:off x="360854" y="2924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考查形容词辨析。句意：现在她很高兴告诉人们她演奏唢呐。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抱歉的；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厌倦的；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高兴的。获得成就后应会感到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256295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2403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49713" algn="l"/>
                <a:tab pos="6372225" algn="l"/>
                <a:tab pos="7110413" algn="l"/>
                <a:tab pos="9324975" algn="l"/>
                <a:tab pos="101711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teaches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Shanghai Conservatory of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loves talking about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-playing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her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see the young people carrying on the cultural heritage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文化遗产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she says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she often travels to other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play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wanting foreign people to know about the traditional Chinese instrument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049713" algn="l"/>
                <a:tab pos="6372225" algn="l"/>
                <a:tab pos="7110413" algn="l"/>
                <a:tab pos="9324975" algn="l"/>
                <a:tab pos="101711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situations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achievements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memories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5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考查名词辨析。句意：她喜欢和学生们讨论唢呐演奏技巧。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situation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情况；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技巧；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achievement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成就；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记忆。根据常识可知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老师教授乐器应是传授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技巧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03934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078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49713" algn="l"/>
                <a:tab pos="6372225" algn="l"/>
                <a:tab pos="7110413" algn="l"/>
                <a:tab pos="9324975" algn="l"/>
                <a:tab pos="101711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teaches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Shanghai Conservatory of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loves talking about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-playing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her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see the young people carrying on the cultural heritage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文化遗产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she says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she often travels to other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play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wanting foreign people to know about the traditional Chinese instrument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049713" algn="l"/>
                <a:tab pos="6372225" algn="l"/>
                <a:tab pos="7110413" algn="l"/>
                <a:tab pos="9324975" algn="l"/>
                <a:tab pos="101711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6"/>
          <p:cNvSpPr txBox="1">
            <a:spLocks/>
          </p:cNvSpPr>
          <p:nvPr/>
        </p:nvSpPr>
        <p:spPr bwMode="auto">
          <a:xfrm>
            <a:off x="360854" y="352225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看到年轻人传承文化遗产很棒。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她说。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和平的；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极好的；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严肃的；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仔细的。根据句意可知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对文化传承感到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极好的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06058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209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49713" algn="l"/>
                <a:tab pos="6372225" algn="l"/>
                <a:tab pos="7110413" algn="l"/>
                <a:tab pos="9324975" algn="l"/>
                <a:tab pos="101711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teaches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Shanghai Conservatory of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loves talking about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-playing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her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see the young people carrying on the cultural heritage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文化遗产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she says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she often travels to other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play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wanting foreign people to know about the traditional Chinese instrument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049713" algn="l"/>
                <a:tab pos="6372225" algn="l"/>
                <a:tab pos="7110413" algn="l"/>
                <a:tab pos="9324975" algn="l"/>
                <a:tab pos="101711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7"/>
          <p:cNvSpPr txBox="1">
            <a:spLocks/>
          </p:cNvSpPr>
          <p:nvPr/>
        </p:nvSpPr>
        <p:spPr bwMode="auto">
          <a:xfrm>
            <a:off x="360854" y="342900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考查名词辨析。句意：她还经常去其他国家演奏唢呐。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国家；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城镇；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公园。根据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“foreign people”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此处指她去国外。故选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3378" y="305359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762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22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讲述了首位唢呐表演博士刘雯雯的成长故事。文章介绍了她如何克服困难坚持学习唢呐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最终将这一中国传统乐器推向世界舞台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151" y="980728"/>
            <a:ext cx="10727254" cy="1295285"/>
          </a:xfrm>
          <a:prstGeom prst="rect">
            <a:avLst/>
          </a:prstGeom>
        </p:spPr>
      </p:pic>
      <p:pic>
        <p:nvPicPr>
          <p:cNvPr id="4" name="语篇导航-DA.eps" descr="id:21474889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801689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掌握大意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然后从每题所给的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四个选项中选出最佳选项。</a:t>
            </a:r>
          </a:p>
          <a:p>
            <a:pPr indent="609600"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Wenwen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holds the first doctorate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博士学位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performances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using her knowledge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musical instrument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born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Shandong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Province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are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learn to play the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 young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instrument was so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it made the neighbors angry when she played the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had to take her to a nearby park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vacations, her mother took her to Beijing and Shanghai to take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worked very hard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introduce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43711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考查动词辨析。句意：她正在用她的知识向世界介绍这种乐器。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发明；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收集；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介绍。根据后文她在国外演出可知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唢呐。故选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402142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3823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掌握大意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然后从每题所给的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四个选项中选出最佳选项。</a:t>
            </a:r>
          </a:p>
          <a:p>
            <a:pPr indent="609600"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Wenwen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holds the first doctorate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博士学位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performances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using her knowledge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musical instrument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born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Shandong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Province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are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learn to play the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 young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instrument was so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it made the neighbors angry when she played the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had to take her to a nearby park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vacations, her mother took her to Beijing and Shanghai to take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worked very hard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443711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考查形容词性物主代词辨析。句意：她的父母都是唢呐演奏者。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）们的；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你的。根据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“She’s using...”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主人公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“Liu </a:t>
            </a:r>
            <a:r>
              <a:rPr lang="en-US" altLang="zh-CN" sz="2000" b="1" spc="-10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Wenwen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是女性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因此用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403700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053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掌握大意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然后从每题所给的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四个选项中选出最佳选项。</a:t>
            </a:r>
          </a:p>
          <a:p>
            <a:pPr indent="609600"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Wenwen holds the first doctorate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博士学位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performances in China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 using her knowledge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知识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musical instrument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world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was born in Jining, Shandong Province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 of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are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performers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learn to play the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 young age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instrument was so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it made the neighbors angry when she played the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home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mother had to take her to a nearby park to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vacations, her mother took her to Beijing and Shanghai to take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worked very hard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hoped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forgot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waited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41596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考查动词辨析。句意：刘雯雯从小就开始学习演奏唢呐。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等待。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a young age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从小开始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614" y="401585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630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掌握大意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然后从每题所给的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四个选项中选出最佳选项。</a:t>
            </a:r>
          </a:p>
          <a:p>
            <a:pPr indent="609600"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Wenwen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holds the first doctorate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博士学位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performances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using her knowledge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musical instrument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born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Shandong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Province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are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learn to play the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 young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instrument was so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it made the neighbors angry when she played the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had to take her to a nearby park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vacations, her mother took her to Beijing and Shanghai to take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worked very hard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4386349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考查形容词辨析。句意：这个乐器声音太大以致于刘雯雯在家演奏时邻居很生气。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大声的；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受欢迎的；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古老的；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简单的。根据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“made the neighbors angry”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此处指声音大。故选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402936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0058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掌握大意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然后从每题所给的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四个选项中选出最佳选项。</a:t>
            </a:r>
          </a:p>
          <a:p>
            <a:pPr indent="609600"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Wenwen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holds the first doctorate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博士学位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performances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using her knowledge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musical instrument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born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Shandong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Province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are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learn to play the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 young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instrument was so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it made the neighbors angry when she played the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had to take her to a nearby park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vacations, her mother took her to Beijing and Shanghai to take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worked very hard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compete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9998" y="443711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考查动词辨析。句意：她母亲不得不带她去附近的公园练习。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比赛；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点餐；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清除；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练习。根据文意可知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学习乐器需要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404167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553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掌握大意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然后从每题所给的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四个选项中选出最佳选项。</a:t>
            </a:r>
          </a:p>
          <a:p>
            <a:pPr indent="609600"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Wenwen holds the first doctorate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博士学位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performances in China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 using her knowledge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知识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musical instrument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world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was born in Jining, Shandong Province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 of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are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performers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learn to play the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 young age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instrument was so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it made the neighbors angry when she played the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home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mother had to take her to a nearby park to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vacations, her mother took her to Beijing and Shanghai to take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worked very hard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76650" algn="l"/>
                <a:tab pos="6096000" algn="l"/>
                <a:tab pos="9058275" algn="l"/>
                <a:tab pos="10171113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	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450912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考查副词辨析。句意：她总是非常努力。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有时。根据上下文可知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此处指一直很努力。故选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1118" y="403999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891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49713" algn="l"/>
                <a:tab pos="6724650" algn="l"/>
                <a:tab pos="95059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some of her classmates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her, saying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old-fashioned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felt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that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once thought about giving up playing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parents encouraged her to keep on playing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049713" algn="l"/>
                <a:tab pos="6724650" algn="l"/>
                <a:tab pos="95059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cared for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laughed at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 for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290379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考查动词短语辨析。句意：然而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一些同学嘲笑她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 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 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嘲笑；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up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张贴。根据后文她想放弃可知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此处是被一些同学嘲笑。故选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51699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47471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1179</Words>
  <Application>Microsoft Office PowerPoint</Application>
  <PresentationFormat>自定义</PresentationFormat>
  <Paragraphs>70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2025-09-17T18:51:02Z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